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4" r:id="rId2"/>
    <p:sldId id="392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5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50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15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27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47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65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19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30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577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66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85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FD76-6B5A-46FC-882D-3EA0B43A267E}" type="datetimeFigureOut">
              <a:rPr lang="ko-KR" altLang="en-US" smtClean="0"/>
              <a:t>2023-02-06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65DE5-2B6D-48B0-BF48-F3651A43B2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6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E340FE-AE42-4FFB-861A-37F192E7D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3325" y="469729"/>
            <a:ext cx="5106122" cy="935742"/>
          </a:xfrm>
        </p:spPr>
        <p:txBody>
          <a:bodyPr/>
          <a:lstStyle/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堂堂漢字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-</a:t>
            </a:r>
            <a:r>
              <a:rPr lang="ko-KR" altLang="en-US" sz="3500" dirty="0" err="1">
                <a:latin typeface="휴먼편지체" panose="02030504000101010101" pitchFamily="18" charset="-127"/>
                <a:ea typeface="휴먼편지체" panose="02030504000101010101" pitchFamily="18" charset="-127"/>
                <a:cs typeface="함초롬바탕" panose="02030604000101010101" pitchFamily="18" charset="-127"/>
              </a:rPr>
              <a:t>부수편</a:t>
            </a:r>
            <a:endParaRPr lang="ko-KR" altLang="en-US" sz="3500" dirty="0">
              <a:latin typeface="휴먼편지체" panose="02030504000101010101" pitchFamily="18" charset="-127"/>
              <a:ea typeface="휴먼편지체" panose="020305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BEBA2E-E693-41EF-99A7-F48F994EE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29225" y="9378598"/>
            <a:ext cx="1579482" cy="527100"/>
          </a:xfrm>
        </p:spPr>
        <p:txBody>
          <a:bodyPr/>
          <a:lstStyle/>
          <a:p>
            <a:fld id="{CFD5CA75-B2DA-4A24-945E-6229D543FD60}" type="slidenum">
              <a:rPr lang="ko-KR" altLang="en-US" smtClean="0"/>
              <a:t>1</a:t>
            </a:fld>
            <a:endParaRPr lang="ko-KR" altLang="en-US"/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AEEF25C5-B40D-452B-AD38-446767C20BC1}"/>
              </a:ext>
            </a:extLst>
          </p:cNvPr>
          <p:cNvGraphicFramePr>
            <a:graphicFrameLocks noGrp="1"/>
          </p:cNvGraphicFramePr>
          <p:nvPr/>
        </p:nvGraphicFramePr>
        <p:xfrm>
          <a:off x="179102" y="2058247"/>
          <a:ext cx="3236632" cy="7315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09158">
                  <a:extLst>
                    <a:ext uri="{9D8B030D-6E8A-4147-A177-3AD203B41FA5}">
                      <a16:colId xmlns:a16="http://schemas.microsoft.com/office/drawing/2014/main" val="4215046876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1101967138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2759707909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602005861"/>
                    </a:ext>
                  </a:extLst>
                </a:gridCol>
              </a:tblGrid>
              <a:tr h="358911"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페이지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학습일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확인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6699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23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84823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7834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72395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3887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170429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188505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32724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11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4901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12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09759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07634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8302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46571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4624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344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57969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19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14808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8496"/>
                  </a:ext>
                </a:extLst>
              </a:tr>
              <a:tr h="313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21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98180"/>
                  </a:ext>
                </a:extLst>
              </a:tr>
            </a:tbl>
          </a:graphicData>
        </a:graphic>
      </p:graphicFrame>
      <p:pic>
        <p:nvPicPr>
          <p:cNvPr id="13" name="그림 12" descr="그리기이(가) 표시된 사진&#10;&#10;자동 생성된 설명">
            <a:extLst>
              <a:ext uri="{FF2B5EF4-FFF2-40B4-BE49-F238E27FC236}">
                <a16:creationId xmlns:a16="http://schemas.microsoft.com/office/drawing/2014/main" id="{E953F61E-96A5-4DAA-B88C-4EE85FB70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02" y="804138"/>
            <a:ext cx="1111774" cy="11871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745BE16-BFD2-4F04-A00F-133AA2124C29}"/>
              </a:ext>
            </a:extLst>
          </p:cNvPr>
          <p:cNvSpPr txBox="1"/>
          <p:nvPr/>
        </p:nvSpPr>
        <p:spPr>
          <a:xfrm>
            <a:off x="3826386" y="1438967"/>
            <a:ext cx="3561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solidFill>
                  <a:srgbClr val="0070C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姓名 </a:t>
            </a:r>
            <a:r>
              <a:rPr lang="en-US" altLang="ko-KR" sz="4000" dirty="0">
                <a:solidFill>
                  <a:srgbClr val="0070C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:</a:t>
            </a:r>
            <a:endParaRPr lang="ko-KR" altLang="en-US" sz="4000" dirty="0">
              <a:solidFill>
                <a:srgbClr val="0070C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BDA21EDB-092F-4EEE-B071-E53E96F37160}"/>
              </a:ext>
            </a:extLst>
          </p:cNvPr>
          <p:cNvGraphicFramePr>
            <a:graphicFrameLocks noGrp="1"/>
          </p:cNvGraphicFramePr>
          <p:nvPr/>
        </p:nvGraphicFramePr>
        <p:xfrm>
          <a:off x="3442268" y="2058247"/>
          <a:ext cx="3236632" cy="731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9158">
                  <a:extLst>
                    <a:ext uri="{9D8B030D-6E8A-4147-A177-3AD203B41FA5}">
                      <a16:colId xmlns:a16="http://schemas.microsoft.com/office/drawing/2014/main" val="4215046876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1101967138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2759707909"/>
                    </a:ext>
                  </a:extLst>
                </a:gridCol>
                <a:gridCol w="809158">
                  <a:extLst>
                    <a:ext uri="{9D8B030D-6E8A-4147-A177-3AD203B41FA5}">
                      <a16:colId xmlns:a16="http://schemas.microsoft.com/office/drawing/2014/main" val="602005861"/>
                    </a:ext>
                  </a:extLst>
                </a:gridCol>
              </a:tblGrid>
              <a:tr h="358911"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페이지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학습일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확인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6699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22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23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84823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7834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72395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3887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170429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188505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29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327247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4901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31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097590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32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07634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8302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46571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46246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344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579692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14808"/>
                  </a:ext>
                </a:extLst>
              </a:tr>
              <a:tr h="3589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39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8496"/>
                  </a:ext>
                </a:extLst>
              </a:tr>
              <a:tr h="2970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9818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6E6A65E-1498-4737-A8E9-24C9F7FD37BE}"/>
              </a:ext>
            </a:extLst>
          </p:cNvPr>
          <p:cNvSpPr txBox="1"/>
          <p:nvPr/>
        </p:nvSpPr>
        <p:spPr>
          <a:xfrm>
            <a:off x="16744" y="0"/>
            <a:ext cx="3561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ea typeface="문체부 쓰기 정체" panose="02030609000101010101" pitchFamily="17" charset="-127"/>
              </a:rPr>
              <a:t>윤사임당</a:t>
            </a:r>
          </a:p>
        </p:txBody>
      </p:sp>
    </p:spTree>
    <p:extLst>
      <p:ext uri="{BB962C8B-B14F-4D97-AF65-F5344CB8AC3E}">
        <p14:creationId xmlns:p14="http://schemas.microsoft.com/office/powerpoint/2010/main" val="112259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BEBA2E-E693-41EF-99A7-F48F994EE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29225" y="9378598"/>
            <a:ext cx="1579482" cy="527100"/>
          </a:xfrm>
        </p:spPr>
        <p:txBody>
          <a:bodyPr/>
          <a:lstStyle/>
          <a:p>
            <a:fld id="{CFD5CA75-B2DA-4A24-945E-6229D543FD60}" type="slidenum">
              <a:rPr lang="ko-KR" altLang="en-US" smtClean="0"/>
              <a:t>2</a:t>
            </a:fld>
            <a:endParaRPr lang="ko-KR" altLang="en-US"/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AEEF25C5-B40D-452B-AD38-446767C20BC1}"/>
              </a:ext>
            </a:extLst>
          </p:cNvPr>
          <p:cNvGraphicFramePr>
            <a:graphicFrameLocks noGrp="1"/>
          </p:cNvGraphicFramePr>
          <p:nvPr/>
        </p:nvGraphicFramePr>
        <p:xfrm>
          <a:off x="199192" y="518109"/>
          <a:ext cx="6441448" cy="89897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10362">
                  <a:extLst>
                    <a:ext uri="{9D8B030D-6E8A-4147-A177-3AD203B41FA5}">
                      <a16:colId xmlns:a16="http://schemas.microsoft.com/office/drawing/2014/main" val="4215046876"/>
                    </a:ext>
                  </a:extLst>
                </a:gridCol>
                <a:gridCol w="1610362">
                  <a:extLst>
                    <a:ext uri="{9D8B030D-6E8A-4147-A177-3AD203B41FA5}">
                      <a16:colId xmlns:a16="http://schemas.microsoft.com/office/drawing/2014/main" val="1101967138"/>
                    </a:ext>
                  </a:extLst>
                </a:gridCol>
                <a:gridCol w="1610362">
                  <a:extLst>
                    <a:ext uri="{9D8B030D-6E8A-4147-A177-3AD203B41FA5}">
                      <a16:colId xmlns:a16="http://schemas.microsoft.com/office/drawing/2014/main" val="2759707909"/>
                    </a:ext>
                  </a:extLst>
                </a:gridCol>
                <a:gridCol w="1610362">
                  <a:extLst>
                    <a:ext uri="{9D8B030D-6E8A-4147-A177-3AD203B41FA5}">
                      <a16:colId xmlns:a16="http://schemas.microsoft.com/office/drawing/2014/main" val="602005861"/>
                    </a:ext>
                  </a:extLst>
                </a:gridCol>
              </a:tblGrid>
              <a:tr h="428081"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페이지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학습일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확인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66997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41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230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42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848236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78347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672395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38876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170429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188505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327247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49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49010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097590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51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07634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52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83022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53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465716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54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46246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55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3442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56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579692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57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914808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58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8496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59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98180"/>
                  </a:ext>
                </a:extLst>
              </a:tr>
              <a:tr h="4280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/>
                        <a:t>60</a:t>
                      </a:r>
                      <a:r>
                        <a:rPr lang="ko-KR" altLang="en-US" sz="1800" dirty="0"/>
                        <a:t>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691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520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133</Words>
  <Application>Microsoft Office PowerPoint</Application>
  <PresentationFormat>A4 용지(210x297mm)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휴먼편지체</vt:lpstr>
      <vt:lpstr>Arial</vt:lpstr>
      <vt:lpstr>Calibri</vt:lpstr>
      <vt:lpstr>Calibri Light</vt:lpstr>
      <vt:lpstr>Office 테마</vt:lpstr>
      <vt:lpstr>堂堂漢字-부수편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堂堂漢字-부수편</dc:title>
  <dc:creator>chunxiaojie1212@naver.com</dc:creator>
  <cp:lastModifiedBy>chunxiaojie1212@naver.com</cp:lastModifiedBy>
  <cp:revision>1</cp:revision>
  <dcterms:created xsi:type="dcterms:W3CDTF">2023-02-06T07:01:53Z</dcterms:created>
  <dcterms:modified xsi:type="dcterms:W3CDTF">2023-02-06T07:03:12Z</dcterms:modified>
</cp:coreProperties>
</file>